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32" r:id="rId2"/>
    <p:sldId id="333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14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081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348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31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12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756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70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146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01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804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12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442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9768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3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2999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503712" y="2564904"/>
            <a:ext cx="54006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 </a:t>
            </a:r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Tesis de </a:t>
            </a:r>
            <a:r>
              <a:rPr lang="es-ES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Bonnecase</a:t>
            </a:r>
            <a:endParaRPr lang="es-MX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Sonia Reynoso Trejo 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Julio- Diciembre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42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C:\Users\AILAHT\Documents\Tesis de Bonecas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755"/>
            <a:ext cx="12192000" cy="6714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790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26</Words>
  <Application>Microsoft Office PowerPoint</Application>
  <PresentationFormat>Personalizado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2_Tema de Office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Docente</dc:creator>
  <cp:lastModifiedBy>AULA-MEGA</cp:lastModifiedBy>
  <cp:revision>4</cp:revision>
  <dcterms:created xsi:type="dcterms:W3CDTF">2016-02-12T19:47:43Z</dcterms:created>
  <dcterms:modified xsi:type="dcterms:W3CDTF">2016-09-06T16:56:03Z</dcterms:modified>
</cp:coreProperties>
</file>